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3"/>
  </p:notesMasterIdLst>
  <p:sldIdLst>
    <p:sldId id="258" r:id="rId2"/>
    <p:sldId id="259" r:id="rId3"/>
    <p:sldId id="260" r:id="rId4"/>
    <p:sldId id="262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8" r:id="rId101"/>
    <p:sldId id="357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7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8" r:id="rId13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66"/>
    <a:srgbClr val="339933"/>
    <a:srgbClr val="005426"/>
    <a:srgbClr val="006C3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273" autoAdjust="0"/>
    <p:restoredTop sz="99642" autoAdjust="0"/>
  </p:normalViewPr>
  <p:slideViewPr>
    <p:cSldViewPr>
      <p:cViewPr>
        <p:scale>
          <a:sx n="70" d="100"/>
          <a:sy n="70" d="100"/>
        </p:scale>
        <p:origin x="-1356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FB1C0-2300-4631-B787-18ACB84DD6CF}" type="datetimeFigureOut">
              <a:rPr lang="fr-FR" smtClean="0"/>
              <a:pPr/>
              <a:t>01/10/2021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EEB3A-8B97-4BE2-A502-E0C529358C4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EEB3A-8B97-4BE2-A502-E0C529358C46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EEB3A-8B97-4BE2-A502-E0C529358C46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EEB3A-8B97-4BE2-A502-E0C529358C46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B72C-4787-4BFD-B180-45E185543E72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D6D5-F49D-4206-B4CB-7D43D52AAEAC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573B-CCC5-4D03-8C57-F8F091CFD127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13B4-0547-4C0C-B6C4-5E45B1944EE8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C26FC-3DB3-4BB4-A7CB-94862B802001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62AA-B8FC-413A-BBBA-26477D9F0847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B03E-BCA6-4BCF-863E-721B0F58BB29}" type="datetime1">
              <a:rPr lang="fr-FR" smtClean="0"/>
              <a:t>01/10/2021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6047-E230-4074-84A5-6C775D661DFE}" type="datetime1">
              <a:rPr lang="fr-FR" smtClean="0"/>
              <a:t>01/10/2021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9763E-D4A8-4A8B-B007-5FDA2360E085}" type="datetime1">
              <a:rPr lang="fr-FR" smtClean="0"/>
              <a:t>01/10/2021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0CC7-3304-4791-A8F3-2687F40E4691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C6DA2-D764-493A-ABFD-5FC27BC1CE30}" type="datetime1">
              <a:rPr lang="fr-FR" smtClean="0"/>
              <a:t>01/10/2021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E649C-6069-4134-AA24-92B0B337A456}" type="datetime1">
              <a:rPr lang="fr-FR" smtClean="0"/>
              <a:t>01/10/2021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3C544-FEA4-4F3F-A3AF-47D73FECB5E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49414" t="45898" r="28075" b="26758"/>
          <a:stretch>
            <a:fillRect/>
          </a:stretch>
        </p:blipFill>
        <p:spPr bwMode="auto">
          <a:xfrm>
            <a:off x="2857488" y="3139763"/>
            <a:ext cx="3143272" cy="214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ZoneTexte 3"/>
          <p:cNvSpPr txBox="1"/>
          <p:nvPr/>
        </p:nvSpPr>
        <p:spPr>
          <a:xfrm>
            <a:off x="785786" y="1853975"/>
            <a:ext cx="750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rgbClr val="00B050"/>
                </a:solidFill>
                <a:latin typeface="Comic Sans MS" pitchFamily="66" charset="0"/>
              </a:rPr>
              <a:t>Initiation à la Statistique</a:t>
            </a:r>
            <a:endParaRPr lang="fr-FR" sz="4400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2628" r="13250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100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101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102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103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 l="12079" r="12701" b="6250"/>
          <a:stretch>
            <a:fillRect/>
          </a:stretch>
        </p:blipFill>
        <p:spPr bwMode="auto">
          <a:xfrm>
            <a:off x="0" y="0"/>
            <a:ext cx="91753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104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 l="12628" r="12701" b="91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105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106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107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 l="13177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108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 l="12628" r="12701" b="683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109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3177" r="15995" b="6250"/>
          <a:stretch>
            <a:fillRect/>
          </a:stretch>
        </p:blipFill>
        <p:spPr bwMode="auto">
          <a:xfrm>
            <a:off x="-71502" y="0"/>
            <a:ext cx="921550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-1" y="0"/>
            <a:ext cx="9144001" cy="645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110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111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112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/>
          <a:srcRect l="12628" r="13250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113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114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116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64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117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083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118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119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2628" r="16544" b="6250"/>
          <a:stretch>
            <a:fillRect/>
          </a:stretch>
        </p:blipFill>
        <p:spPr bwMode="auto">
          <a:xfrm>
            <a:off x="-71502" y="0"/>
            <a:ext cx="921550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120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121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/>
          <a:srcRect l="12628" r="13250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122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123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642918"/>
            <a:ext cx="842010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928662" y="2571744"/>
            <a:ext cx="571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339966"/>
                </a:solidFill>
                <a:latin typeface="Vani" pitchFamily="34" charset="0"/>
                <a:cs typeface="Vani" pitchFamily="34" charset="0"/>
              </a:rPr>
              <a:t>Chapitre 5: Régression </a:t>
            </a:r>
            <a:endParaRPr lang="fr-FR" sz="3600" b="1" dirty="0">
              <a:solidFill>
                <a:srgbClr val="339966"/>
              </a:solidFill>
              <a:latin typeface="Vani" pitchFamily="34" charset="0"/>
              <a:cs typeface="Van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-1" y="0"/>
            <a:ext cx="900714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124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125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20957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126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127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128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/>
          <a:srcRect l="13726" r="12701" b="6250"/>
          <a:stretch>
            <a:fillRect/>
          </a:stretch>
        </p:blipFill>
        <p:spPr bwMode="auto">
          <a:xfrm>
            <a:off x="0" y="0"/>
            <a:ext cx="91738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129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2628" r="13250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130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131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85786" y="2714620"/>
            <a:ext cx="75009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 smtClean="0">
                <a:solidFill>
                  <a:srgbClr val="00B050"/>
                </a:solidFill>
                <a:latin typeface="Comic Sans MS" pitchFamily="66" charset="0"/>
              </a:rPr>
              <a:t>Merci de votre attention!</a:t>
            </a:r>
            <a:endParaRPr lang="fr-FR" sz="4800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 l="12665" r="12664" b="6054"/>
          <a:stretch>
            <a:fillRect/>
          </a:stretch>
        </p:blipFill>
        <p:spPr bwMode="auto">
          <a:xfrm>
            <a:off x="0" y="-1"/>
            <a:ext cx="9144000" cy="646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 l="12628" r="13250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3177" r="13250" b="6250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12628" r="13799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12628" r="13250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3177" r="12701" b="82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l="12628" r="13250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l="12628" r="13250" b="6250"/>
          <a:stretch>
            <a:fillRect/>
          </a:stretch>
        </p:blipFill>
        <p:spPr bwMode="auto">
          <a:xfrm>
            <a:off x="0" y="0"/>
            <a:ext cx="9141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20957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l="12628" r="13250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08375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-1" y="0"/>
            <a:ext cx="91083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3177" r="13250" b="6250"/>
          <a:stretch>
            <a:fillRect/>
          </a:stretch>
        </p:blipFill>
        <p:spPr bwMode="auto">
          <a:xfrm>
            <a:off x="0" y="0"/>
            <a:ext cx="95726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l="13177" r="12701" b="6250"/>
          <a:stretch>
            <a:fillRect/>
          </a:stretch>
        </p:blipFill>
        <p:spPr bwMode="auto">
          <a:xfrm>
            <a:off x="-32" y="0"/>
            <a:ext cx="91440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33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34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8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36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37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38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12665" t="1172" r="12664" b="119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083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40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41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43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7155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44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7155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45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7155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46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47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45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48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45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49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7155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50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51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52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53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54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55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56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57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58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59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2628" r="12701"/>
          <a:stretch>
            <a:fillRect/>
          </a:stretch>
        </p:blipFill>
        <p:spPr bwMode="auto">
          <a:xfrm>
            <a:off x="0" y="0"/>
            <a:ext cx="8643998" cy="650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 l="12628" r="13915" b="6250"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60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61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62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63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64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65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66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67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68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69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3177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70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 l="13177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71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214289"/>
            <a:ext cx="9144000" cy="664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72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73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 l="12628" r="13250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74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75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/>
          <a:srcRect l="12628" r="13799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76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 l="13177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77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78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 l="12628" r="13250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79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12628" r="13250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71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80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 l="12628" t="977" r="12701" b="6249"/>
          <a:stretch>
            <a:fillRect/>
          </a:stretch>
        </p:blipFill>
        <p:spPr bwMode="auto">
          <a:xfrm>
            <a:off x="0" y="-1148"/>
            <a:ext cx="9001156" cy="685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81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82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83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84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85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86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87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88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89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3177" r="15446" b="6250"/>
          <a:stretch>
            <a:fillRect/>
          </a:stretch>
        </p:blipFill>
        <p:spPr bwMode="auto">
          <a:xfrm>
            <a:off x="0" y="0"/>
            <a:ext cx="909349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90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91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92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93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94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95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96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0887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97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 l="12628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98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 l="13177" r="12701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3C544-FEA4-4F3F-A3AF-47D73FECB5E5}" type="slidenum">
              <a:rPr lang="fr-FR" smtClean="0"/>
              <a:pPr/>
              <a:t>99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147</Words>
  <Application>Microsoft Office PowerPoint</Application>
  <PresentationFormat>Affichage à l'écran (4:3)</PresentationFormat>
  <Paragraphs>137</Paragraphs>
  <Slides>131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131</vt:i4>
      </vt:variant>
    </vt:vector>
  </HeadingPairs>
  <TitlesOfParts>
    <vt:vector size="132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Diapositive 75</vt:lpstr>
      <vt:lpstr>Diapositive 76</vt:lpstr>
      <vt:lpstr>Diapositive 77</vt:lpstr>
      <vt:lpstr>Diapositive 78</vt:lpstr>
      <vt:lpstr>Diapositive 79</vt:lpstr>
      <vt:lpstr>Diapositive 80</vt:lpstr>
      <vt:lpstr>Diapositive 81</vt:lpstr>
      <vt:lpstr>Diapositive 82</vt:lpstr>
      <vt:lpstr>Diapositive 83</vt:lpstr>
      <vt:lpstr>Diapositive 84</vt:lpstr>
      <vt:lpstr>Diapositive 85</vt:lpstr>
      <vt:lpstr>Diapositive 86</vt:lpstr>
      <vt:lpstr>Diapositive 87</vt:lpstr>
      <vt:lpstr>Diapositive 88</vt:lpstr>
      <vt:lpstr>Diapositive 89</vt:lpstr>
      <vt:lpstr>Diapositive 90</vt:lpstr>
      <vt:lpstr>Diapositive 91</vt:lpstr>
      <vt:lpstr>Diapositive 92</vt:lpstr>
      <vt:lpstr>Diapositive 93</vt:lpstr>
      <vt:lpstr>Diapositive 94</vt:lpstr>
      <vt:lpstr>Diapositive 95</vt:lpstr>
      <vt:lpstr>Diapositive 96</vt:lpstr>
      <vt:lpstr>Diapositive 97</vt:lpstr>
      <vt:lpstr>Diapositive 98</vt:lpstr>
      <vt:lpstr>Diapositive 99</vt:lpstr>
      <vt:lpstr>Diapositive 100</vt:lpstr>
      <vt:lpstr>Diapositive 101</vt:lpstr>
      <vt:lpstr>Diapositive 102</vt:lpstr>
      <vt:lpstr>Diapositive 103</vt:lpstr>
      <vt:lpstr>Diapositive 104</vt:lpstr>
      <vt:lpstr>Diapositive 105</vt:lpstr>
      <vt:lpstr>Diapositive 106</vt:lpstr>
      <vt:lpstr>Diapositive 107</vt:lpstr>
      <vt:lpstr>Diapositive 108</vt:lpstr>
      <vt:lpstr>Diapositive 109</vt:lpstr>
      <vt:lpstr>Diapositive 110</vt:lpstr>
      <vt:lpstr>Diapositive 111</vt:lpstr>
      <vt:lpstr>Diapositive 112</vt:lpstr>
      <vt:lpstr>Diapositive 113</vt:lpstr>
      <vt:lpstr>Diapositive 114</vt:lpstr>
      <vt:lpstr>Diapositive 115</vt:lpstr>
      <vt:lpstr>Diapositive 116</vt:lpstr>
      <vt:lpstr>Diapositive 117</vt:lpstr>
      <vt:lpstr>Diapositive 118</vt:lpstr>
      <vt:lpstr>Diapositive 119</vt:lpstr>
      <vt:lpstr>Diapositive 120</vt:lpstr>
      <vt:lpstr>Diapositive 121</vt:lpstr>
      <vt:lpstr>Diapositive 122</vt:lpstr>
      <vt:lpstr>Diapositive 123</vt:lpstr>
      <vt:lpstr>Diapositive 124</vt:lpstr>
      <vt:lpstr>Diapositive 125</vt:lpstr>
      <vt:lpstr>Diapositive 126</vt:lpstr>
      <vt:lpstr>Diapositive 127</vt:lpstr>
      <vt:lpstr>Diapositive 128</vt:lpstr>
      <vt:lpstr>Diapositive 129</vt:lpstr>
      <vt:lpstr>Diapositive 130</vt:lpstr>
      <vt:lpstr>Diapositive 131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hp</dc:creator>
  <cp:lastModifiedBy>hp</cp:lastModifiedBy>
  <cp:revision>50</cp:revision>
  <dcterms:created xsi:type="dcterms:W3CDTF">2021-09-29T19:08:12Z</dcterms:created>
  <dcterms:modified xsi:type="dcterms:W3CDTF">2021-10-01T09:14:58Z</dcterms:modified>
</cp:coreProperties>
</file>